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62" r:id="rId3"/>
    <p:sldId id="266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ED53A-ECA8-4B9A-8980-6E1082693E3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1A33A-7FB1-427B-AC1E-CA66E500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5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87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99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6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54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85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02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5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0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9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0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4BE2-3495-43D2-8827-2D9000EBE0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4B93-5CE0-4439-80EF-CB021B73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09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39" y="2193900"/>
            <a:ext cx="2258822" cy="2904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9E3-8CE7-4DA5-8031-E81C127C0C16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32812" y="2405885"/>
            <a:ext cx="4819006" cy="324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Anatomy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AIIMS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Bibinagar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Telangana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India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0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Experience 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90555"/>
              </p:ext>
            </p:extLst>
          </p:nvPr>
        </p:nvGraphicFramePr>
        <p:xfrm>
          <a:off x="2493818" y="1986642"/>
          <a:ext cx="7689272" cy="443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029">
                  <a:extLst>
                    <a:ext uri="{9D8B030D-6E8A-4147-A177-3AD203B41FA5}">
                      <a16:colId xmlns:a16="http://schemas.microsoft.com/office/drawing/2014/main" val="3217682506"/>
                    </a:ext>
                  </a:extLst>
                </a:gridCol>
                <a:gridCol w="2455880">
                  <a:extLst>
                    <a:ext uri="{9D8B030D-6E8A-4147-A177-3AD203B41FA5}">
                      <a16:colId xmlns:a16="http://schemas.microsoft.com/office/drawing/2014/main" val="2521247150"/>
                    </a:ext>
                  </a:extLst>
                </a:gridCol>
                <a:gridCol w="1791200">
                  <a:extLst>
                    <a:ext uri="{9D8B030D-6E8A-4147-A177-3AD203B41FA5}">
                      <a16:colId xmlns:a16="http://schemas.microsoft.com/office/drawing/2014/main" val="1578641361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2944137236"/>
                    </a:ext>
                  </a:extLst>
                </a:gridCol>
              </a:tblGrid>
              <a:tr h="61833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4749480"/>
                  </a:ext>
                </a:extLst>
              </a:tr>
              <a:tr h="6280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MBBS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SCGMC,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Nanded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Years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9891039"/>
                  </a:ext>
                </a:extLst>
              </a:tr>
              <a:tr h="6280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 Anatomy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TNMC,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Mumbai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Years 10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mths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5300280"/>
                  </a:ext>
                </a:extLst>
              </a:tr>
              <a:tr h="6280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DNB Anatomy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793250"/>
                  </a:ext>
                </a:extLst>
              </a:tr>
              <a:tr h="6280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Senior Resident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 GSMC&amp; KEM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Hospital, Mumbai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Year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0604526"/>
                  </a:ext>
                </a:extLst>
              </a:tr>
              <a:tr h="6280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Resident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HBTMC, Mumbai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 2016-July 2019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Years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2411343"/>
                  </a:ext>
                </a:extLst>
              </a:tr>
              <a:tr h="6280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Assistant Professor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AIIMS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Bibinagar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–Till date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mths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975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9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Called as Speaker in Second World Congress of Anatomy </a:t>
            </a:r>
            <a:r>
              <a:rPr lang="en-US" smtClean="0"/>
              <a:t>Rome Italy 2019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6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5519"/>
            <a:ext cx="10280073" cy="10809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World Congress Of Anatomy 2019, Rome Italy 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2" y="2045854"/>
            <a:ext cx="3145881" cy="3598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204" y="2045854"/>
            <a:ext cx="7197726" cy="3598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403273" y="5884114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 PANEL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work 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9745"/>
            <a:ext cx="9613861" cy="41563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in Anatomy, AIIMS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Bibinagar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of Research, Students welfare and Cultural Committee AIIMS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Bibinagar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Superitendent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Girl’s Hostel, AIIMS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Bibinagar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&amp; Publications – Total 9 Publications in International Journal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experience for MBBS, BDS, Occupational Therapy, Physiotherapy &amp; Nursing students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of students in Research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Museum specimens in HBTMC, Mumbai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Gross models &amp; Educational Videos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5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Publications 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Khambatta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An anatomical evaluation of venous drainage of liver by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multi-slice spiral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tomography.International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 of Recent  Trends in Science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Technology.March2017;22(2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140-144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Khambatta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CT study of surgical anatomy of hepatic veins - application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 transplantation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surgery.MedPulse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-International Journal of Anatomy. March 2017;1(3):45-48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Bhoir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Study of variations in the draining pattern of pulmonary veins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atrium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MedPulse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-International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Journalof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Anatomy. October 2018;8(1):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05-07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Bhoir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 anatomical evaluation of variations in the terminal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branching pattern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facial nerve.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MedPulse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-International Journal of Anatomy. May2019;10(2):45-49 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Publications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19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Bhoir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Morphometric analysis of dry human mandibles -Application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inferior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alveolar nerve block .July 2019:11(1):1-4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Khambatta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Unilateral variant origin of first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lumbrical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MedPulse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-International Journal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Anatomy.February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2017;1(2):39-40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Bhoir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Unilateral left pulmonary agenesis with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bilateral accessory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lobes of lung.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MedPulse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-International Journal of Anatomy. December 2018;8(3):32-34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Bhoir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Shelar.Bilateral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variations in the terminal branches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facial nerve-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report.MedPulse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International Journal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Anatomy.February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2019;9(2):21-23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Bhingardeo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Bhoir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Accessory spleen at hilum-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report.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MedPulse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International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Anatomy.July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2017;3(1):06-07 </a:t>
            </a:r>
          </a:p>
          <a:p>
            <a:pPr marL="457200" indent="-457200">
              <a:buFont typeface="+mj-lt"/>
              <a:buAutoNum type="arabicParenR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80</TotalTime>
  <Words>431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Berlin</vt:lpstr>
      <vt:lpstr>PowerPoint Presentation</vt:lpstr>
      <vt:lpstr>Qualification &amp; Experience </vt:lpstr>
      <vt:lpstr>PowerPoint Presentation</vt:lpstr>
      <vt:lpstr>Second World Congress Of Anatomy 2019, Rome Italy </vt:lpstr>
      <vt:lpstr>Nature of work </vt:lpstr>
      <vt:lpstr>International Publications </vt:lpstr>
      <vt:lpstr>International Publications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27</cp:revision>
  <dcterms:created xsi:type="dcterms:W3CDTF">2019-11-21T12:05:50Z</dcterms:created>
  <dcterms:modified xsi:type="dcterms:W3CDTF">2020-03-10T07:39:21Z</dcterms:modified>
</cp:coreProperties>
</file>